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59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87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107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844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800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123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662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154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86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850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806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AB2E9-C7D2-46F7-AA99-40C1BFD44CCD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04C8-DBD7-4F58-B6A1-CC65C081DB4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959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/>
          <p:cNvSpPr txBox="1">
            <a:spLocks/>
          </p:cNvSpPr>
          <p:nvPr/>
        </p:nvSpPr>
        <p:spPr>
          <a:xfrm>
            <a:off x="16056" y="12031"/>
            <a:ext cx="4547936" cy="6857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reflection stA="0" endPos="65000" dist="50800" dir="5400000" sy="-100000" algn="bl" rotWithShape="0"/>
          </a:effectLst>
        </p:spPr>
        <p:txBody>
          <a:bodyPr>
            <a:noAutofit/>
          </a:bodyPr>
          <a:lstStyle>
            <a:lvl1pPr marL="180023" indent="-180023" algn="l" defTabSz="720090" rtl="0" eaLnBrk="1" latinLnBrk="0" hangingPunct="1">
              <a:lnSpc>
                <a:spcPct val="90000"/>
              </a:lnSpc>
              <a:spcBef>
                <a:spcPts val="788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68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0113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0158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203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80248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40293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00338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60383" indent="-180023" algn="l" defTabSz="720090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Char char="•"/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800" b="1" dirty="0" smtClean="0">
                <a:solidFill>
                  <a:srgbClr val="FF0000"/>
                </a:solidFill>
              </a:rPr>
              <a:t>Air A.G. invita a </a:t>
            </a:r>
          </a:p>
          <a:p>
            <a:pPr marL="0" indent="0" algn="ctr">
              <a:buNone/>
            </a:pPr>
            <a:r>
              <a:rPr lang="es-ES" sz="2800" b="1" dirty="0" smtClean="0">
                <a:solidFill>
                  <a:srgbClr val="FF0000"/>
                </a:solidFill>
              </a:rPr>
              <a:t>los adheridos al APL, a sus Mesas de  Trabajo</a:t>
            </a:r>
          </a:p>
          <a:p>
            <a:pPr marL="0" indent="0" algn="ctr">
              <a:buNone/>
            </a:pPr>
            <a:r>
              <a:rPr lang="es-ES" sz="3200" b="1" dirty="0" smtClean="0"/>
              <a:t>Responsabilidad </a:t>
            </a:r>
            <a:r>
              <a:rPr lang="es-ES" sz="3200" b="1" dirty="0"/>
              <a:t>Social Empresarial</a:t>
            </a:r>
          </a:p>
          <a:p>
            <a:pPr marL="0" indent="0" algn="ctr">
              <a:buNone/>
            </a:pPr>
            <a:r>
              <a:rPr lang="es-ES" sz="2200" b="1" dirty="0" smtClean="0">
                <a:solidFill>
                  <a:srgbClr val="FF0000"/>
                </a:solidFill>
              </a:rPr>
              <a:t> </a:t>
            </a:r>
            <a:r>
              <a:rPr lang="es-ES" sz="2200" b="1" dirty="0">
                <a:solidFill>
                  <a:srgbClr val="FF0000"/>
                </a:solidFill>
              </a:rPr>
              <a:t>17 Y </a:t>
            </a:r>
            <a:r>
              <a:rPr lang="es-ES" sz="2200" b="1" dirty="0" smtClean="0">
                <a:solidFill>
                  <a:srgbClr val="FF0000"/>
                </a:solidFill>
              </a:rPr>
              <a:t>24 de enero </a:t>
            </a:r>
            <a:endParaRPr lang="es-ES" sz="2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s-ES" sz="1800" dirty="0" smtClean="0"/>
          </a:p>
          <a:p>
            <a:pPr marL="0" indent="0" algn="ctr">
              <a:buNone/>
            </a:pPr>
            <a:r>
              <a:rPr lang="es-ES" sz="1800" dirty="0" smtClean="0"/>
              <a:t>EXPOSITOR</a:t>
            </a:r>
          </a:p>
          <a:p>
            <a:pPr marL="0" indent="0" algn="ctr">
              <a:buNone/>
            </a:pPr>
            <a:r>
              <a:rPr lang="es-ES" sz="1800" dirty="0" smtClean="0"/>
              <a:t>Sr. Patricio </a:t>
            </a:r>
            <a:r>
              <a:rPr lang="es-ES" sz="1800" dirty="0" err="1" smtClean="0"/>
              <a:t>Kurte</a:t>
            </a:r>
            <a:r>
              <a:rPr lang="es-ES" sz="1800" dirty="0" smtClean="0"/>
              <a:t> </a:t>
            </a:r>
            <a:r>
              <a:rPr lang="es-ES" sz="1800" dirty="0" err="1" smtClean="0"/>
              <a:t>Marinovic</a:t>
            </a:r>
            <a:r>
              <a:rPr lang="es-ES" sz="1800" dirty="0" smtClean="0"/>
              <a:t>, </a:t>
            </a:r>
            <a:r>
              <a:rPr lang="es-CL" sz="1800" dirty="0" smtClean="0"/>
              <a:t>Ingeniero Civil </a:t>
            </a:r>
            <a:r>
              <a:rPr lang="es-CL" sz="1800" dirty="0" smtClean="0"/>
              <a:t>Industrial</a:t>
            </a:r>
            <a:r>
              <a:rPr lang="es-CL" sz="1800" dirty="0"/>
              <a:t> </a:t>
            </a:r>
            <a:r>
              <a:rPr lang="es-CL" sz="1800" dirty="0" smtClean="0"/>
              <a:t>de la</a:t>
            </a:r>
            <a:r>
              <a:rPr lang="es-CL" sz="1800" dirty="0" smtClean="0"/>
              <a:t> </a:t>
            </a:r>
            <a:r>
              <a:rPr lang="es-CL" sz="1800" dirty="0" smtClean="0"/>
              <a:t>Pontificia Universidad  Católica de </a:t>
            </a:r>
            <a:r>
              <a:rPr lang="es-CL" sz="1800" dirty="0" smtClean="0"/>
              <a:t>Chile y </a:t>
            </a:r>
            <a:r>
              <a:rPr lang="es-CL" sz="1800" dirty="0" smtClean="0"/>
              <a:t>Asesor de CPC, para </a:t>
            </a:r>
            <a:r>
              <a:rPr lang="es-CL" sz="1800" dirty="0" err="1" smtClean="0"/>
              <a:t>NCh</a:t>
            </a:r>
            <a:r>
              <a:rPr lang="es-CL" sz="1800" dirty="0" smtClean="0"/>
              <a:t> ISO26000-RSE.</a:t>
            </a:r>
          </a:p>
          <a:p>
            <a:pPr marL="0" indent="0">
              <a:buNone/>
            </a:pPr>
            <a:endParaRPr lang="es-ES" sz="1500" b="1" dirty="0" smtClean="0"/>
          </a:p>
          <a:p>
            <a:pPr marL="0" indent="0">
              <a:buNone/>
            </a:pPr>
            <a:r>
              <a:rPr lang="es-ES" sz="1200" b="1" dirty="0" smtClean="0"/>
              <a:t>Inicio: 9.00 </a:t>
            </a:r>
            <a:r>
              <a:rPr lang="es-ES" sz="1200" b="1" dirty="0" err="1" smtClean="0"/>
              <a:t>hrs</a:t>
            </a:r>
            <a:r>
              <a:rPr lang="es-ES" sz="1200" b="1" dirty="0" smtClean="0"/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b="1" dirty="0" err="1" smtClean="0"/>
              <a:t>Coffe</a:t>
            </a:r>
            <a:r>
              <a:rPr lang="es-ES" sz="1200" b="1" dirty="0" smtClean="0"/>
              <a:t> break: 10:30 </a:t>
            </a:r>
            <a:r>
              <a:rPr lang="es-ES" sz="1200" b="1" dirty="0" err="1" smtClean="0"/>
              <a:t>hrs</a:t>
            </a:r>
            <a:r>
              <a:rPr lang="es-ES" sz="1200" b="1" dirty="0" smtClean="0"/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Termino: 12.00 </a:t>
            </a:r>
            <a:r>
              <a:rPr lang="es-ES" sz="1200" b="1" dirty="0" err="1"/>
              <a:t>hrs</a:t>
            </a:r>
            <a:r>
              <a:rPr lang="es-ES" sz="1200" b="1" dirty="0"/>
              <a:t>. </a:t>
            </a:r>
            <a:endParaRPr lang="es-ES" sz="1200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s-ES" sz="1200" b="1" dirty="0" smtClean="0"/>
              <a:t>Lugar:  Sede AIR A.G.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b="1" dirty="0" smtClean="0"/>
              <a:t>Confirmar asistencia:  222731920 - 222751068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b="1" dirty="0" smtClean="0"/>
              <a:t>secretaria@air.cl </a:t>
            </a:r>
            <a:endParaRPr lang="es-CL" sz="1200" b="1" dirty="0"/>
          </a:p>
          <a:p>
            <a:pPr marL="0" indent="0">
              <a:buNone/>
            </a:pPr>
            <a:endParaRPr lang="es-E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E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E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E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E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sz="2000" dirty="0">
                <a:solidFill>
                  <a:schemeClr val="bg1"/>
                </a:solidFill>
                <a:latin typeface="High Tower Text" panose="02040502050506030303" pitchFamily="18" charset="0"/>
              </a:rPr>
              <a:t> </a:t>
            </a:r>
          </a:p>
          <a:p>
            <a:endParaRPr lang="es-ES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07000"/>
              </a:lnSpc>
            </a:pPr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07000"/>
              </a:lnSpc>
            </a:pPr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07000"/>
              </a:lnSpc>
            </a:pPr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07000"/>
              </a:lnSpc>
            </a:pPr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07000"/>
              </a:lnSpc>
            </a:pPr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07000"/>
              </a:lnSpc>
              <a:tabLst>
                <a:tab pos="3800314" algn="l"/>
              </a:tabLst>
            </a:pPr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pPr>
              <a:lnSpc>
                <a:spcPct val="107000"/>
              </a:lnSpc>
              <a:tabLst>
                <a:tab pos="3800314" algn="l"/>
              </a:tabLst>
            </a:pPr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  <a:p>
            <a:endParaRPr lang="es-CL" sz="2000" dirty="0">
              <a:solidFill>
                <a:schemeClr val="bg1"/>
              </a:solidFill>
              <a:latin typeface="High Tower Text" panose="02040502050506030303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b="13864"/>
          <a:stretch/>
        </p:blipFill>
        <p:spPr>
          <a:xfrm>
            <a:off x="6256421" y="571145"/>
            <a:ext cx="5904086" cy="6270914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453905" y="0"/>
            <a:ext cx="5716241" cy="707886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CL" sz="4000" b="1" dirty="0"/>
              <a:t>APL ZONA INDUSTRIAL</a:t>
            </a:r>
          </a:p>
        </p:txBody>
      </p:sp>
      <p:pic>
        <p:nvPicPr>
          <p:cNvPr id="2051" name="Picture 3" descr="light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457" b="-9474"/>
          <a:stretch/>
        </p:blipFill>
        <p:spPr bwMode="auto">
          <a:xfrm>
            <a:off x="2087869" y="6321345"/>
            <a:ext cx="404310" cy="417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uadroTexto 17"/>
          <p:cNvSpPr txBox="1"/>
          <p:nvPr/>
        </p:nvSpPr>
        <p:spPr>
          <a:xfrm rot="16200000">
            <a:off x="3826670" y="4081049"/>
            <a:ext cx="3137412" cy="240065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CL" sz="15000" b="1" dirty="0" smtClean="0"/>
              <a:t>RSE</a:t>
            </a:r>
            <a:endParaRPr lang="es-CL" sz="15000" b="1" dirty="0"/>
          </a:p>
        </p:txBody>
      </p:sp>
      <p:sp>
        <p:nvSpPr>
          <p:cNvPr id="19" name="CuadroTexto 18"/>
          <p:cNvSpPr txBox="1"/>
          <p:nvPr/>
        </p:nvSpPr>
        <p:spPr>
          <a:xfrm rot="5400000">
            <a:off x="3836295" y="394844"/>
            <a:ext cx="3118161" cy="240065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CL" sz="15000" b="1" dirty="0" smtClean="0"/>
              <a:t>RSE</a:t>
            </a:r>
            <a:endParaRPr lang="es-CL" sz="15000" b="1" dirty="0"/>
          </a:p>
        </p:txBody>
      </p:sp>
    </p:spTree>
    <p:extLst>
      <p:ext uri="{BB962C8B-B14F-4D97-AF65-F5344CB8AC3E}">
        <p14:creationId xmlns:p14="http://schemas.microsoft.com/office/powerpoint/2010/main" val="7376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</TotalTime>
  <Words>84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High Tower Text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</dc:creator>
  <cp:lastModifiedBy>Marcela</cp:lastModifiedBy>
  <cp:revision>32</cp:revision>
  <dcterms:created xsi:type="dcterms:W3CDTF">2019-01-03T20:42:56Z</dcterms:created>
  <dcterms:modified xsi:type="dcterms:W3CDTF">2019-01-11T18:49:22Z</dcterms:modified>
</cp:coreProperties>
</file>